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8" r:id="rId3"/>
    <p:sldId id="261" r:id="rId4"/>
    <p:sldId id="265" r:id="rId5"/>
    <p:sldId id="266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2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/>
    <p:restoredTop sz="94675"/>
  </p:normalViewPr>
  <p:slideViewPr>
    <p:cSldViewPr snapToGrid="0" snapToObjects="1">
      <p:cViewPr varScale="1">
        <p:scale>
          <a:sx n="66" d="100"/>
          <a:sy n="66" d="100"/>
        </p:scale>
        <p:origin x="132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C36934-D617-2144-9457-9D4CFDCAFC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Noten lesen - </a:t>
            </a:r>
            <a:br>
              <a:rPr lang="de-DE" dirty="0"/>
            </a:br>
            <a:r>
              <a:rPr lang="de-DE" dirty="0"/>
              <a:t>Noten schreiben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44B1A88-A4A4-1248-A82B-8E7545E4EF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Präsentation, Wiederholung und/oder </a:t>
            </a:r>
            <a:r>
              <a:rPr lang="de-DE" dirty="0" err="1"/>
              <a:t>erweiterung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182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3645408" y="458242"/>
            <a:ext cx="4901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Die 5 Notenlinien</a:t>
            </a:r>
          </a:p>
        </p:txBody>
      </p:sp>
    </p:spTree>
    <p:extLst>
      <p:ext uri="{BB962C8B-B14F-4D97-AF65-F5344CB8AC3E}">
        <p14:creationId xmlns:p14="http://schemas.microsoft.com/office/powerpoint/2010/main" val="165058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3576135" y="428539"/>
            <a:ext cx="4901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Die Notenwerte</a:t>
            </a: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9878FCD6-300B-6542-9761-7FC5A4DE65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37" y="3225480"/>
            <a:ext cx="1052640" cy="64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>
            <a:extLst>
              <a:ext uri="{FF2B5EF4-FFF2-40B4-BE49-F238E27FC236}">
                <a16:creationId xmlns:a16="http://schemas.microsoft.com/office/drawing/2014/main" id="{2BF41790-FC27-A742-BD51-DB288C0F76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480" y="1399677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7">
            <a:extLst>
              <a:ext uri="{FF2B5EF4-FFF2-40B4-BE49-F238E27FC236}">
                <a16:creationId xmlns:a16="http://schemas.microsoft.com/office/drawing/2014/main" id="{0368D363-41B8-7246-B5BE-584DCF9C36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919" y="1425698"/>
            <a:ext cx="743094" cy="2445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>
            <a:extLst>
              <a:ext uri="{FF2B5EF4-FFF2-40B4-BE49-F238E27FC236}">
                <a16:creationId xmlns:a16="http://schemas.microsoft.com/office/drawing/2014/main" id="{CFBBA3BA-5DE4-E44F-AB6C-F8C7209A89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786" y="1420384"/>
            <a:ext cx="1361194" cy="2450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BE5AADDB-267C-7F40-8408-972887097E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990" y="1341930"/>
            <a:ext cx="1412058" cy="25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4ABDD00B-8ACE-EB4E-B84B-A48807BC5065}"/>
              </a:ext>
            </a:extLst>
          </p:cNvPr>
          <p:cNvSpPr txBox="1"/>
          <p:nvPr/>
        </p:nvSpPr>
        <p:spPr>
          <a:xfrm>
            <a:off x="349136" y="4705005"/>
            <a:ext cx="11355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ganze Note  -  halbe Note  -  Viertelnote  -  Achtelnote  -  Sechzehntelnote...</a:t>
            </a:r>
          </a:p>
        </p:txBody>
      </p:sp>
    </p:spTree>
    <p:extLst>
      <p:ext uri="{BB962C8B-B14F-4D97-AF65-F5344CB8AC3E}">
        <p14:creationId xmlns:p14="http://schemas.microsoft.com/office/powerpoint/2010/main" val="288175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3576135" y="428539"/>
            <a:ext cx="4901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Die Notenwerte</a:t>
            </a: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9878FCD6-300B-6542-9761-7FC5A4DE65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37" y="3225480"/>
            <a:ext cx="1052640" cy="645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>
            <a:extLst>
              <a:ext uri="{FF2B5EF4-FFF2-40B4-BE49-F238E27FC236}">
                <a16:creationId xmlns:a16="http://schemas.microsoft.com/office/drawing/2014/main" id="{2BF41790-FC27-A742-BD51-DB288C0F76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480" y="1399677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7">
            <a:extLst>
              <a:ext uri="{FF2B5EF4-FFF2-40B4-BE49-F238E27FC236}">
                <a16:creationId xmlns:a16="http://schemas.microsoft.com/office/drawing/2014/main" id="{0368D363-41B8-7246-B5BE-584DCF9C36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919" y="1425698"/>
            <a:ext cx="743094" cy="2445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>
            <a:extLst>
              <a:ext uri="{FF2B5EF4-FFF2-40B4-BE49-F238E27FC236}">
                <a16:creationId xmlns:a16="http://schemas.microsoft.com/office/drawing/2014/main" id="{CFBBA3BA-5DE4-E44F-AB6C-F8C7209A89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786" y="1420384"/>
            <a:ext cx="1361194" cy="2450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BE5AADDB-267C-7F40-8408-972887097E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6990" y="1341930"/>
            <a:ext cx="1412058" cy="25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4ABDD00B-8ACE-EB4E-B84B-A48807BC5065}"/>
              </a:ext>
            </a:extLst>
          </p:cNvPr>
          <p:cNvSpPr txBox="1"/>
          <p:nvPr/>
        </p:nvSpPr>
        <p:spPr>
          <a:xfrm>
            <a:off x="349136" y="4705005"/>
            <a:ext cx="11355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ganze Note  -  halbe Note  -  Viertelnote  -  Achtelnote  -  Sechzehntelnote...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7E8B02B-1A0D-0F40-A296-B2CA5285A4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919" y="1414059"/>
            <a:ext cx="1361194" cy="2450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1535123D-BAD2-164B-AD02-F4245511492D}"/>
              </a:ext>
            </a:extLst>
          </p:cNvPr>
          <p:cNvSpPr txBox="1"/>
          <p:nvPr/>
        </p:nvSpPr>
        <p:spPr>
          <a:xfrm>
            <a:off x="2319864" y="3056150"/>
            <a:ext cx="2886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/>
              <a:t>+        =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C436373B-7FCD-884D-9FA3-A9E99C25D4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4900" y="1399678"/>
            <a:ext cx="2717619" cy="250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35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3 1.85185E-6 L -0.51237 1.85185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3576135" y="411606"/>
            <a:ext cx="4901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Die Notenwerte</a:t>
            </a:r>
          </a:p>
        </p:txBody>
      </p:sp>
      <p:pic>
        <p:nvPicPr>
          <p:cNvPr id="13" name="Picture 4">
            <a:extLst>
              <a:ext uri="{FF2B5EF4-FFF2-40B4-BE49-F238E27FC236}">
                <a16:creationId xmlns:a16="http://schemas.microsoft.com/office/drawing/2014/main" id="{BE5AADDB-267C-7F40-8408-972887097E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929" y="1341932"/>
            <a:ext cx="1412058" cy="25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1535123D-BAD2-164B-AD02-F4245511492D}"/>
              </a:ext>
            </a:extLst>
          </p:cNvPr>
          <p:cNvSpPr txBox="1"/>
          <p:nvPr/>
        </p:nvSpPr>
        <p:spPr>
          <a:xfrm>
            <a:off x="2319864" y="3056150"/>
            <a:ext cx="2886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/>
              <a:t>+        =</a:t>
            </a:r>
          </a:p>
        </p:txBody>
      </p:sp>
      <p:pic>
        <p:nvPicPr>
          <p:cNvPr id="19" name="Picture 4">
            <a:extLst>
              <a:ext uri="{FF2B5EF4-FFF2-40B4-BE49-F238E27FC236}">
                <a16:creationId xmlns:a16="http://schemas.microsoft.com/office/drawing/2014/main" id="{F537EF92-A599-BB44-AD83-D330AA909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665" y="1358866"/>
            <a:ext cx="1412058" cy="25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58336BA5-7931-734F-A376-6ED66B702F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9403" y="1013527"/>
            <a:ext cx="2417545" cy="295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200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1.11111E-6 L 0.00404 -0.05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25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3645408" y="449793"/>
            <a:ext cx="4901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Der Violinschlüssel</a:t>
            </a:r>
          </a:p>
        </p:txBody>
      </p:sp>
      <p:pic>
        <p:nvPicPr>
          <p:cNvPr id="9" name="Picture 12" descr="D:\Karin\Früher F\Pfatter\Musik 3b\Bilder\Noten\Violinschlüssel.tif">
            <a:extLst>
              <a:ext uri="{FF2B5EF4-FFF2-40B4-BE49-F238E27FC236}">
                <a16:creationId xmlns:a16="http://schemas.microsoft.com/office/drawing/2014/main" id="{0AD0B788-E254-554C-8E50-EA3EFBC66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612" r="993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637" y="1081105"/>
            <a:ext cx="1596044" cy="4474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5C7D7110-90B3-BF44-831B-328948F30E86}"/>
              </a:ext>
            </a:extLst>
          </p:cNvPr>
          <p:cNvSpPr txBox="1"/>
          <p:nvPr/>
        </p:nvSpPr>
        <p:spPr>
          <a:xfrm>
            <a:off x="0" y="854904"/>
            <a:ext cx="278674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00" dirty="0">
                <a:solidFill>
                  <a:schemeClr val="accent1"/>
                </a:solidFill>
                <a:latin typeface="Bahnschrift" panose="020B0502040204020203" pitchFamily="34" charset="0"/>
                <a:ea typeface="Ayuthaya" pitchFamily="2" charset="-34"/>
                <a:cs typeface="Apple Chancery" panose="03020702040506060504" pitchFamily="66" charset="-79"/>
              </a:rPr>
              <a:t>G</a:t>
            </a: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79FC19A0-ADA9-AE4A-BA36-8356DFABC5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2858" y="1542102"/>
            <a:ext cx="799190" cy="2651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ing 11">
            <a:extLst>
              <a:ext uri="{FF2B5EF4-FFF2-40B4-BE49-F238E27FC236}">
                <a16:creationId xmlns:a16="http://schemas.microsoft.com/office/drawing/2014/main" id="{387A1788-6223-4D4A-B84F-7AFEF6BCE99A}"/>
              </a:ext>
            </a:extLst>
          </p:cNvPr>
          <p:cNvSpPr/>
          <p:nvPr/>
        </p:nvSpPr>
        <p:spPr>
          <a:xfrm>
            <a:off x="753828" y="3225481"/>
            <a:ext cx="1290827" cy="1290827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747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3.7037E-7 L 0.29869 -3.7037E-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1.85185E-6 L 0.503 -1.85185E-6 " pathEditMode="relative" ptsTypes="AA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2" grpId="1" animBg="1"/>
      <p:bldP spid="12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2385752" y="338765"/>
            <a:ext cx="7281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Die „eingestrichene“ Oktave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2BF41790-FC27-A742-BD51-DB288C0F7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6822" y="2330698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4ABDD00B-8ACE-EB4E-B84B-A48807BC5065}"/>
              </a:ext>
            </a:extLst>
          </p:cNvPr>
          <p:cNvSpPr txBox="1"/>
          <p:nvPr/>
        </p:nvSpPr>
        <p:spPr>
          <a:xfrm>
            <a:off x="2181378" y="5404036"/>
            <a:ext cx="1001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c´		 	 d´		 </a:t>
            </a:r>
            <a:r>
              <a:rPr lang="de-DE" sz="3600" dirty="0" err="1"/>
              <a:t>e</a:t>
            </a:r>
            <a:r>
              <a:rPr lang="de-DE" sz="3600" dirty="0"/>
              <a:t>´		f´			 </a:t>
            </a:r>
            <a:r>
              <a:rPr lang="de-DE" sz="3600" dirty="0" err="1"/>
              <a:t>g</a:t>
            </a:r>
            <a:r>
              <a:rPr lang="de-DE" sz="3600" dirty="0"/>
              <a:t>´	   a´		 h´	   </a:t>
            </a:r>
            <a:r>
              <a:rPr lang="de-DE" sz="3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c´´</a:t>
            </a:r>
          </a:p>
        </p:txBody>
      </p:sp>
      <p:grpSp>
        <p:nvGrpSpPr>
          <p:cNvPr id="15" name="Group 22">
            <a:extLst>
              <a:ext uri="{FF2B5EF4-FFF2-40B4-BE49-F238E27FC236}">
                <a16:creationId xmlns:a16="http://schemas.microsoft.com/office/drawing/2014/main" id="{A01BB10A-CD37-0A4F-89EB-06123ED4E34C}"/>
              </a:ext>
            </a:extLst>
          </p:cNvPr>
          <p:cNvGrpSpPr>
            <a:grpSpLocks/>
          </p:cNvGrpSpPr>
          <p:nvPr/>
        </p:nvGrpSpPr>
        <p:grpSpPr bwMode="auto">
          <a:xfrm>
            <a:off x="1895298" y="2871510"/>
            <a:ext cx="1318908" cy="2556216"/>
            <a:chOff x="6763668" y="1473266"/>
            <a:chExt cx="1103939" cy="2137595"/>
          </a:xfrm>
        </p:grpSpPr>
        <p:pic>
          <p:nvPicPr>
            <p:cNvPr id="16" name="Picture 54">
              <a:extLst>
                <a:ext uri="{FF2B5EF4-FFF2-40B4-BE49-F238E27FC236}">
                  <a16:creationId xmlns:a16="http://schemas.microsoft.com/office/drawing/2014/main" id="{07B8FF67-B3A7-5E46-8D8E-7F6EBA66D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03121" y="1473266"/>
              <a:ext cx="643855" cy="2137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7" name="Straight Connector 21">
              <a:extLst>
                <a:ext uri="{FF2B5EF4-FFF2-40B4-BE49-F238E27FC236}">
                  <a16:creationId xmlns:a16="http://schemas.microsoft.com/office/drawing/2014/main" id="{4B04E671-A6C0-A34F-9D69-5539A1802F0D}"/>
                </a:ext>
              </a:extLst>
            </p:cNvPr>
            <p:cNvCxnSpPr/>
            <p:nvPr/>
          </p:nvCxnSpPr>
          <p:spPr>
            <a:xfrm>
              <a:off x="6763668" y="3350605"/>
              <a:ext cx="1103939" cy="0"/>
            </a:xfrm>
            <a:prstGeom prst="line">
              <a:avLst/>
            </a:prstGeom>
            <a:ln w="4445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8" name="Straight Connector 61">
            <a:extLst>
              <a:ext uri="{FF2B5EF4-FFF2-40B4-BE49-F238E27FC236}">
                <a16:creationId xmlns:a16="http://schemas.microsoft.com/office/drawing/2014/main" id="{9094515E-1154-F348-AAA8-3DC47A121169}"/>
              </a:ext>
            </a:extLst>
          </p:cNvPr>
          <p:cNvCxnSpPr/>
          <p:nvPr/>
        </p:nvCxnSpPr>
        <p:spPr>
          <a:xfrm>
            <a:off x="3410410" y="5117500"/>
            <a:ext cx="1103313" cy="0"/>
          </a:xfrm>
          <a:prstGeom prst="line">
            <a:avLst/>
          </a:prstGeom>
          <a:ln w="44450" cmpd="sng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" name="Picture 6">
            <a:extLst>
              <a:ext uri="{FF2B5EF4-FFF2-40B4-BE49-F238E27FC236}">
                <a16:creationId xmlns:a16="http://schemas.microsoft.com/office/drawing/2014/main" id="{1E72A74C-43F9-6F4B-B057-E021D647A6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195" y="2665408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C6142E5D-7224-D54F-81E7-A7D08163C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1326" y="2048352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6">
            <a:extLst>
              <a:ext uri="{FF2B5EF4-FFF2-40B4-BE49-F238E27FC236}">
                <a16:creationId xmlns:a16="http://schemas.microsoft.com/office/drawing/2014/main" id="{7108E184-576D-9340-BA1F-36A4CCF00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701" y="1742858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6">
            <a:extLst>
              <a:ext uri="{FF2B5EF4-FFF2-40B4-BE49-F238E27FC236}">
                <a16:creationId xmlns:a16="http://schemas.microsoft.com/office/drawing/2014/main" id="{A448E298-2F8A-5242-8323-BF4DD9EF6E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580" y="1397749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2" descr="D:\Karin\Früher F\Pfatter\Musik 3b\Bilder\Noten\Violinschlüssel.tif">
            <a:extLst>
              <a:ext uri="{FF2B5EF4-FFF2-40B4-BE49-F238E27FC236}">
                <a16:creationId xmlns:a16="http://schemas.microsoft.com/office/drawing/2014/main" id="{3A4B7F77-7871-AB46-99A5-8255A6EDD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612" r="993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87" y="1081105"/>
            <a:ext cx="1596044" cy="4474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5">
            <a:extLst>
              <a:ext uri="{FF2B5EF4-FFF2-40B4-BE49-F238E27FC236}">
                <a16:creationId xmlns:a16="http://schemas.microsoft.com/office/drawing/2014/main" id="{96FF58DF-5D25-8643-BB95-4CF1050BDB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8206" y="2880424"/>
            <a:ext cx="791712" cy="262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F2C6C11-13CB-8247-BAC0-E0A7CFFF2BBC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7792" y="2568096"/>
            <a:ext cx="791712" cy="262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872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2385752" y="338765"/>
            <a:ext cx="7281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Die Töne AUF den Linien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2BF41790-FC27-A742-BD51-DB288C0F7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052" y="2330698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4ABDD00B-8ACE-EB4E-B84B-A48807BC5065}"/>
              </a:ext>
            </a:extLst>
          </p:cNvPr>
          <p:cNvSpPr txBox="1"/>
          <p:nvPr/>
        </p:nvSpPr>
        <p:spPr>
          <a:xfrm>
            <a:off x="2181378" y="5404036"/>
            <a:ext cx="1001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c´		 	 	 </a:t>
            </a:r>
            <a:r>
              <a:rPr lang="de-DE" sz="3600" dirty="0" err="1"/>
              <a:t>e</a:t>
            </a:r>
            <a:r>
              <a:rPr lang="de-DE" sz="3600" dirty="0"/>
              <a:t>´			 </a:t>
            </a:r>
            <a:r>
              <a:rPr lang="de-DE" sz="3600" dirty="0" err="1"/>
              <a:t>g</a:t>
            </a:r>
            <a:r>
              <a:rPr lang="de-DE" sz="3600" dirty="0"/>
              <a:t>´	       h´	  		 d´´		   f´´</a:t>
            </a:r>
            <a:endParaRPr lang="de-DE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15" name="Group 22">
            <a:extLst>
              <a:ext uri="{FF2B5EF4-FFF2-40B4-BE49-F238E27FC236}">
                <a16:creationId xmlns:a16="http://schemas.microsoft.com/office/drawing/2014/main" id="{A01BB10A-CD37-0A4F-89EB-06123ED4E34C}"/>
              </a:ext>
            </a:extLst>
          </p:cNvPr>
          <p:cNvGrpSpPr>
            <a:grpSpLocks/>
          </p:cNvGrpSpPr>
          <p:nvPr/>
        </p:nvGrpSpPr>
        <p:grpSpPr bwMode="auto">
          <a:xfrm>
            <a:off x="1995048" y="2871510"/>
            <a:ext cx="1318908" cy="2556216"/>
            <a:chOff x="6763668" y="1473266"/>
            <a:chExt cx="1103939" cy="2137595"/>
          </a:xfrm>
        </p:grpSpPr>
        <p:pic>
          <p:nvPicPr>
            <p:cNvPr id="16" name="Picture 54">
              <a:extLst>
                <a:ext uri="{FF2B5EF4-FFF2-40B4-BE49-F238E27FC236}">
                  <a16:creationId xmlns:a16="http://schemas.microsoft.com/office/drawing/2014/main" id="{07B8FF67-B3A7-5E46-8D8E-7F6EBA66DC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03121" y="1473266"/>
              <a:ext cx="643855" cy="2137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7" name="Straight Connector 21">
              <a:extLst>
                <a:ext uri="{FF2B5EF4-FFF2-40B4-BE49-F238E27FC236}">
                  <a16:creationId xmlns:a16="http://schemas.microsoft.com/office/drawing/2014/main" id="{4B04E671-A6C0-A34F-9D69-5539A1802F0D}"/>
                </a:ext>
              </a:extLst>
            </p:cNvPr>
            <p:cNvCxnSpPr/>
            <p:nvPr/>
          </p:nvCxnSpPr>
          <p:spPr>
            <a:xfrm>
              <a:off x="6763668" y="3350605"/>
              <a:ext cx="1103939" cy="0"/>
            </a:xfrm>
            <a:prstGeom prst="line">
              <a:avLst/>
            </a:prstGeom>
            <a:ln w="44450" cmpd="sng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1" name="Picture 6">
            <a:extLst>
              <a:ext uri="{FF2B5EF4-FFF2-40B4-BE49-F238E27FC236}">
                <a16:creationId xmlns:a16="http://schemas.microsoft.com/office/drawing/2014/main" id="{7108E184-576D-9340-BA1F-36A4CCF002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912" y="1742858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2" descr="D:\Karin\Früher F\Pfatter\Musik 3b\Bilder\Noten\Violinschlüssel.tif">
            <a:extLst>
              <a:ext uri="{FF2B5EF4-FFF2-40B4-BE49-F238E27FC236}">
                <a16:creationId xmlns:a16="http://schemas.microsoft.com/office/drawing/2014/main" id="{3A4B7F77-7871-AB46-99A5-8255A6EDD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612" r="993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87" y="1081105"/>
            <a:ext cx="1596044" cy="4474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5">
            <a:extLst>
              <a:ext uri="{FF2B5EF4-FFF2-40B4-BE49-F238E27FC236}">
                <a16:creationId xmlns:a16="http://schemas.microsoft.com/office/drawing/2014/main" id="{7707BD7A-04AD-254A-8678-FC3E7F8FEB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275" y="2254094"/>
            <a:ext cx="791712" cy="262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5">
            <a:extLst>
              <a:ext uri="{FF2B5EF4-FFF2-40B4-BE49-F238E27FC236}">
                <a16:creationId xmlns:a16="http://schemas.microsoft.com/office/drawing/2014/main" id="{6F0CBEC5-EF6C-2747-8879-E6D80FBC46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5125" y="2871163"/>
            <a:ext cx="791712" cy="262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5">
            <a:extLst>
              <a:ext uri="{FF2B5EF4-FFF2-40B4-BE49-F238E27FC236}">
                <a16:creationId xmlns:a16="http://schemas.microsoft.com/office/drawing/2014/main" id="{ED2AD8DF-465E-9447-B601-F15F7CE19E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2763" y="1557987"/>
            <a:ext cx="791712" cy="262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75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6FE9EDF4-57D2-DB43-8054-E6EA69FE5033}"/>
              </a:ext>
            </a:extLst>
          </p:cNvPr>
          <p:cNvGrpSpPr>
            <a:grpSpLocks/>
          </p:cNvGrpSpPr>
          <p:nvPr/>
        </p:nvGrpSpPr>
        <p:grpSpPr bwMode="auto">
          <a:xfrm>
            <a:off x="0" y="1934652"/>
            <a:ext cx="12192000" cy="2581656"/>
            <a:chOff x="0" y="672"/>
            <a:chExt cx="6480" cy="1344"/>
          </a:xfrm>
        </p:grpSpPr>
        <p:sp>
          <p:nvSpPr>
            <p:cNvPr id="3" name="Line 2">
              <a:extLst>
                <a:ext uri="{FF2B5EF4-FFF2-40B4-BE49-F238E27FC236}">
                  <a16:creationId xmlns:a16="http://schemas.microsoft.com/office/drawing/2014/main" id="{9FC193A0-7AB4-4141-AEEE-F32AEA8BA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672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4" name="Line 3">
              <a:extLst>
                <a:ext uri="{FF2B5EF4-FFF2-40B4-BE49-F238E27FC236}">
                  <a16:creationId xmlns:a16="http://schemas.microsoft.com/office/drawing/2014/main" id="{5640D3A4-D220-AB4C-BDFA-B9B79C7AA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008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91E2FEDA-7626-A243-A9E5-FD68144A00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344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46972DF-9981-9047-BA51-F08C4472A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80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55B4C7DA-70B0-5C4F-BB9B-DA6A0C4410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2016"/>
              <a:ext cx="6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4DDB9B77-5B36-3640-80B5-3CD9A9C7BFFA}"/>
              </a:ext>
            </a:extLst>
          </p:cNvPr>
          <p:cNvSpPr txBox="1"/>
          <p:nvPr/>
        </p:nvSpPr>
        <p:spPr>
          <a:xfrm>
            <a:off x="1862995" y="310670"/>
            <a:ext cx="8471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Die Töne ZWISCHEN den Linien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4ABDD00B-8ACE-EB4E-B84B-A48807BC5065}"/>
              </a:ext>
            </a:extLst>
          </p:cNvPr>
          <p:cNvSpPr txBox="1"/>
          <p:nvPr/>
        </p:nvSpPr>
        <p:spPr>
          <a:xfrm>
            <a:off x="2909455" y="5404036"/>
            <a:ext cx="9282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f´						a´					 c´´	 	  		 </a:t>
            </a:r>
            <a:r>
              <a:rPr lang="de-DE" sz="3600" dirty="0" err="1"/>
              <a:t>e</a:t>
            </a:r>
            <a:r>
              <a:rPr lang="de-DE" sz="3600" dirty="0"/>
              <a:t>´´</a:t>
            </a:r>
            <a:endParaRPr lang="de-DE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" name="Picture 6">
            <a:extLst>
              <a:ext uri="{FF2B5EF4-FFF2-40B4-BE49-F238E27FC236}">
                <a16:creationId xmlns:a16="http://schemas.microsoft.com/office/drawing/2014/main" id="{C6142E5D-7224-D54F-81E7-A7D08163CB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860" y="2031727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6">
            <a:extLst>
              <a:ext uri="{FF2B5EF4-FFF2-40B4-BE49-F238E27FC236}">
                <a16:creationId xmlns:a16="http://schemas.microsoft.com/office/drawing/2014/main" id="{A448E298-2F8A-5242-8323-BF4DD9EF6E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747" y="1381124"/>
            <a:ext cx="745432" cy="2473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12" descr="D:\Karin\Früher F\Pfatter\Musik 3b\Bilder\Noten\Violinschlüssel.tif">
            <a:extLst>
              <a:ext uri="{FF2B5EF4-FFF2-40B4-BE49-F238E27FC236}">
                <a16:creationId xmlns:a16="http://schemas.microsoft.com/office/drawing/2014/main" id="{3A4B7F77-7871-AB46-99A5-8255A6EDD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612" r="993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87" y="1081105"/>
            <a:ext cx="1596044" cy="4474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F2C6C11-13CB-8247-BAC0-E0A7CFFF2BBC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711" y="2568096"/>
            <a:ext cx="791712" cy="262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>
            <a:extLst>
              <a:ext uri="{FF2B5EF4-FFF2-40B4-BE49-F238E27FC236}">
                <a16:creationId xmlns:a16="http://schemas.microsoft.com/office/drawing/2014/main" id="{98EF4F4D-D082-2646-93E2-0DA7C8F683B5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099" y="1912304"/>
            <a:ext cx="791712" cy="2626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96421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Galerie</Template>
  <TotalTime>0</TotalTime>
  <Words>165</Words>
  <Application>Microsoft Office PowerPoint</Application>
  <PresentationFormat>Breitbild</PresentationFormat>
  <Paragraphs>18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Apple Chancery</vt:lpstr>
      <vt:lpstr>Arial</vt:lpstr>
      <vt:lpstr>Ayuthaya</vt:lpstr>
      <vt:lpstr>Bahnschrift</vt:lpstr>
      <vt:lpstr>Gill Sans MT</vt:lpstr>
      <vt:lpstr>Galerie</vt:lpstr>
      <vt:lpstr>Noten lesen -  Noten schreiben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Noten lesen -  Noten schreiben</dc:title>
  <dc:creator>Microsoft Office-Benutzer</dc:creator>
  <cp:lastModifiedBy>Christoph Hoppe</cp:lastModifiedBy>
  <cp:revision>13</cp:revision>
  <dcterms:created xsi:type="dcterms:W3CDTF">2019-09-30T17:59:57Z</dcterms:created>
  <dcterms:modified xsi:type="dcterms:W3CDTF">2023-03-02T11:46:48Z</dcterms:modified>
</cp:coreProperties>
</file>